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2014-07-17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59832" y="3759423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059832" y="2607295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199784" y="456927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2014-07-16T21:32:29Z</dcterms:modified>
</cp:coreProperties>
</file>