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2014-07-03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3" y="3822005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39552" y="2846412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596336" y="267494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539552" y="4803998"/>
            <a:ext cx="86044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bg1"/>
                </a:solidFill>
              </a:rPr>
              <a:t> Enter Your Tittle </a:t>
            </a:r>
            <a:endParaRPr lang="ko-KR" altLang="en-US" sz="40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2014-07-03T08:29:54Z</dcterms:modified>
</cp:coreProperties>
</file>