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508518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393305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8072" y="6525344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2014-07-03T08:30:10Z</dcterms:modified>
</cp:coreProperties>
</file>