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99992" y="3759423"/>
            <a:ext cx="43204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499992" y="2607295"/>
            <a:ext cx="432048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24328" y="103299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2014-07-08T22:17:32Z</dcterms:modified>
</cp:coreProperties>
</file>