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213285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27584" y="98072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27584" y="600154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2014-07-15T01:03:50Z</dcterms:modified>
</cp:coreProperties>
</file>