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2" y="3789040"/>
            <a:ext cx="4536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39952" y="2636912"/>
            <a:ext cx="45365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2014-07-08T22:10:08Z</dcterms:modified>
</cp:coreProperties>
</file>