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221088"/>
            <a:ext cx="9144000" cy="2160240"/>
          </a:xfrm>
          <a:prstGeom prst="rect">
            <a:avLst/>
          </a:prstGeom>
          <a:gradFill flip="none" rotWithShape="1">
            <a:gsLst>
              <a:gs pos="10000">
                <a:schemeClr val="bg1"/>
              </a:gs>
              <a:gs pos="78000">
                <a:schemeClr val="bg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240360" y="564872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449659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2014-04-01T16:35:38Z</dcterms:created>
  <dcterms:modified xsi:type="dcterms:W3CDTF">2014-07-20T06:26:55Z</dcterms:modified>
</cp:coreProperties>
</file>