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221088"/>
            <a:ext cx="9144000" cy="216024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89436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281463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561383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2014-07-20T05:56:11Z</dcterms:modified>
</cp:coreProperties>
</file>