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924211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185167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10444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55552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2014-07-16T21:53:55Z</dcterms:modified>
</cp:coreProperties>
</file>