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627640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31409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916832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1196752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2014-07-16T21:53:59Z</dcterms:modified>
</cp:coreProperties>
</file>