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78904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263691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38491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2014-07-25T03:14:44Z</dcterms:modified>
</cp:coreProperties>
</file>