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456822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352205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890466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Enter Your Tittle 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107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2014-07-08T22:25:21Z</dcterms:modified>
</cp:coreProperties>
</file>