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00154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671626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983485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2014-07-08T22:25:34Z</dcterms:modified>
</cp:coreProperties>
</file>