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4009" y="1603127"/>
            <a:ext cx="3923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44008" y="627534"/>
            <a:ext cx="39239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1" y="44242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2008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2014-07-08T22:28:58Z</dcterms:modified>
</cp:coreProperties>
</file>