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177281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62068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614555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2014-07-08T22:27:31Z</dcterms:modified>
</cp:coreProperties>
</file>