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81128"/>
            <a:ext cx="9144000" cy="1944216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593841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63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03018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88293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14</cp:revision>
  <dcterms:created xsi:type="dcterms:W3CDTF">2014-04-01T16:35:38Z</dcterms:created>
  <dcterms:modified xsi:type="dcterms:W3CDTF">2014-07-27T02:21:15Z</dcterms:modified>
</cp:coreProperties>
</file>