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440516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117131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541067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2014-07-27T04:00:14Z</dcterms:modified>
</cp:coreProperties>
</file>