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571351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27217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55209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2014-07-27T04:11:49Z</dcterms:modified>
</cp:coreProperties>
</file>