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2014-07-03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98439" y="364071"/>
            <a:ext cx="3672408" cy="3672408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0170" y="595803"/>
            <a:ext cx="3208945" cy="3208945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48064" y="2276872"/>
            <a:ext cx="35780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148064" y="1268760"/>
            <a:ext cx="35780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286571" y="2780928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106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2014-07-03T08:30:18Z</dcterms:modified>
</cp:coreProperties>
</file>