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3759423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2607295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1611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2014-07-25T03:05:11Z</dcterms:modified>
</cp:coreProperties>
</file>