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32041" y="2830165"/>
            <a:ext cx="38519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932040" y="1854572"/>
            <a:ext cx="385192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87816" y="24923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2014-07-08T22:19:54Z</dcterms:modified>
</cp:coreProperties>
</file>