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4376" y="3759423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384376" y="2607295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24328" y="119675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2014-07-08T22:18:39Z</dcterms:modified>
</cp:coreProperties>
</file>