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3" y="2830165"/>
            <a:ext cx="3851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0032" y="1854572"/>
            <a:ext cx="38519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2014-07-15T00:38:31Z</dcterms:modified>
</cp:coreProperties>
</file>