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6" y="3759423"/>
            <a:ext cx="43204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55976" y="2607295"/>
            <a:ext cx="43204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2014-07-15T00:37:12Z</dcterms:modified>
</cp:coreProperties>
</file>