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523654"/>
            <a:ext cx="4283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2473151"/>
            <a:ext cx="4283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105472" y="427335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6778"/>
            <a:ext cx="7524328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84784"/>
            <a:ext cx="6635080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2014-07-20T05:42:07Z</dcterms:modified>
</cp:coreProperties>
</file>