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3523654"/>
            <a:ext cx="42839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11560" y="2473151"/>
            <a:ext cx="428396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2105472" y="427335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16778"/>
            <a:ext cx="7524328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484784"/>
            <a:ext cx="6635080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106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2014-07-20T05:42:07Z</dcterms:modified>
</cp:coreProperties>
</file>