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7864" y="5775647"/>
            <a:ext cx="5436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347864" y="4623519"/>
            <a:ext cx="5436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380312" y="332656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6778"/>
            <a:ext cx="7524328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107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13</cp:revision>
  <dcterms:created xsi:type="dcterms:W3CDTF">2014-04-01T16:35:38Z</dcterms:created>
  <dcterms:modified xsi:type="dcterms:W3CDTF">2014-07-03T08:13:49Z</dcterms:modified>
</cp:coreProperties>
</file>