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8" y="3759423"/>
            <a:ext cx="47525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2607295"/>
            <a:ext cx="47525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8491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2014-07-06T03:12:08Z</dcterms:modified>
</cp:coreProperties>
</file>