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3969" y="2830165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283968" y="1854572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96336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2014-07-27T03:54:51Z</dcterms:modified>
</cp:coreProperties>
</file>