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92488" y="3635731"/>
            <a:ext cx="4751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92488" y="2483603"/>
            <a:ext cx="4751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2014-07-27T03:53:45Z</dcterms:modified>
</cp:coreProperties>
</file>