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/>
          <p:cNvSpPr/>
          <p:nvPr/>
        </p:nvSpPr>
        <p:spPr>
          <a:xfrm>
            <a:off x="340020" y="267494"/>
            <a:ext cx="3675434" cy="3675434"/>
          </a:xfrm>
          <a:prstGeom prst="ellipse">
            <a:avLst/>
          </a:prstGeom>
          <a:solidFill>
            <a:schemeClr val="bg1"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473403" y="400877"/>
            <a:ext cx="3408669" cy="3408669"/>
          </a:xfrm>
          <a:prstGeom prst="ellipse">
            <a:avLst/>
          </a:prstGeom>
          <a:solidFill>
            <a:schemeClr val="bg1"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23528" y="2199435"/>
            <a:ext cx="367708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323528" y="1167887"/>
            <a:ext cx="367708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TEMPLATES</a:t>
            </a:r>
            <a:endParaRPr lang="en-US" altLang="ko-KR" sz="3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1403648" y="2715766"/>
            <a:ext cx="1485621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216"/>
            <a:ext cx="7596336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979712" y="1131590"/>
            <a:ext cx="6707088" cy="3394472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</TotalTime>
  <Words>106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12</cp:revision>
  <dcterms:created xsi:type="dcterms:W3CDTF">2014-04-01T16:27:38Z</dcterms:created>
  <dcterms:modified xsi:type="dcterms:W3CDTF">2014-07-06T03:26:54Z</dcterms:modified>
</cp:coreProperties>
</file>