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8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5552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033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27216"/>
            <a:ext cx="9144000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  <a:endParaRPr lang="ko-KR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80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56615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851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6104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280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7004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135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27216"/>
            <a:ext cx="6948264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C5CDB-1AEF-4522-8EAF-CE1F4E5D863E}" type="datetimeFigureOut">
              <a:rPr lang="ko-KR" altLang="en-US" smtClean="0"/>
              <a:t>2014-07-06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A39C-9AA3-4A83-82D7-24ADE085033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340020" y="267494"/>
            <a:ext cx="3675434" cy="3675434"/>
          </a:xfrm>
          <a:prstGeom prst="ellipse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73403" y="400877"/>
            <a:ext cx="3408669" cy="3408669"/>
          </a:xfrm>
          <a:prstGeom prst="ellipse">
            <a:avLst/>
          </a:prstGeom>
          <a:solidFill>
            <a:schemeClr val="bg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3528" y="2199435"/>
            <a:ext cx="367708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323528" y="1167887"/>
            <a:ext cx="36770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ctr"/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TEMPLATES</a:t>
            </a:r>
            <a:endParaRPr lang="en-US" altLang="ko-KR" sz="3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12" name="TextBox 1"/>
          <p:cNvSpPr txBox="1">
            <a:spLocks noChangeArrowheads="1"/>
          </p:cNvSpPr>
          <p:nvPr/>
        </p:nvSpPr>
        <p:spPr bwMode="auto">
          <a:xfrm>
            <a:off x="1403648" y="2715766"/>
            <a:ext cx="1485621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7664" y="27216"/>
            <a:ext cx="7596336" cy="857250"/>
          </a:xfrm>
        </p:spPr>
        <p:txBody>
          <a:bodyPr>
            <a:normAutofit/>
          </a:bodyPr>
          <a:lstStyle/>
          <a:p>
            <a:pPr algn="l"/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Enter Your Tittle </a:t>
            </a:r>
            <a:endParaRPr lang="ko-KR" altLang="en-US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979712" y="1131590"/>
            <a:ext cx="6707088" cy="3394472"/>
          </a:xfrm>
        </p:spPr>
        <p:txBody>
          <a:bodyPr>
            <a:normAutofit fontScale="92500" lnSpcReduction="20000"/>
          </a:bodyPr>
          <a:lstStyle/>
          <a:p>
            <a:r>
              <a:rPr lang="en-US" altLang="ko-KR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Widescreen 16:9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ko-KR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437</TotalTime>
  <Words>106</Words>
  <Application>Microsoft Office PowerPoint</Application>
  <PresentationFormat>On-screen Show (16:9)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 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12</cp:revision>
  <dcterms:created xsi:type="dcterms:W3CDTF">2014-04-01T16:27:38Z</dcterms:created>
  <dcterms:modified xsi:type="dcterms:W3CDTF">2014-07-06T03:26:54Z</dcterms:modified>
</cp:coreProperties>
</file>