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687581" y="635496"/>
            <a:ext cx="3806552" cy="3806552"/>
          </a:xfrm>
          <a:prstGeom prst="ellipse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Oval 1"/>
          <p:cNvSpPr/>
          <p:nvPr/>
        </p:nvSpPr>
        <p:spPr>
          <a:xfrm>
            <a:off x="539552" y="486544"/>
            <a:ext cx="4104456" cy="4104456"/>
          </a:xfrm>
          <a:prstGeom prst="ellipse">
            <a:avLst/>
          </a:prstGeom>
          <a:solidFill>
            <a:schemeClr val="bg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7706" y="2676368"/>
            <a:ext cx="41063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7706" y="1609055"/>
            <a:ext cx="410630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942785" y="326523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6778"/>
            <a:ext cx="752432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106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2014-07-06T03:26:59Z</dcterms:modified>
</cp:coreProperties>
</file>