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096" y="217524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64096" y="102311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64096" y="602128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2014-07-20T06:00:16Z</dcterms:modified>
</cp:coreProperties>
</file>