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4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985CA-391F-484D-9CAC-AB65F7A9F9F3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91868-92C8-4272-9573-3DE50B9354E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8488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67523" y="2820640"/>
            <a:ext cx="42119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67522" y="1845047"/>
            <a:ext cx="421196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64288" y="31975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2014-07-25T03:18:32Z</dcterms:modified>
</cp:coreProperties>
</file>