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8473" y="1531119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48472" y="555526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384814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2014-06-30T01:05:42Z</dcterms:modified>
</cp:coreProperties>
</file>