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4"/>
  </p:handout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60BB9F-E9E1-4A66-ABCF-061F8806C4AC}" type="datetimeFigureOut">
              <a:rPr lang="ko-KR" altLang="en-US" smtClean="0"/>
              <a:t>2014-06-30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13C6EB-52B5-472F-A208-094D17185E1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03032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2014-06-30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2014-06-30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2014-06-30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2014-06-30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40360" y="2852936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240360" y="1700808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380312" y="4797152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bg1"/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bg1"/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2014-06-30T01:03:57Z</dcterms:modified>
</cp:coreProperties>
</file>