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178990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699792" y="70978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839744" y="232634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58729" y="836713"/>
            <a:ext cx="45719" cy="1728191"/>
          </a:xfrm>
          <a:prstGeom prst="rect">
            <a:avLst/>
          </a:prstGeom>
          <a:solidFill>
            <a:schemeClr val="accent3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8380529" y="836713"/>
            <a:ext cx="144015" cy="1728191"/>
          </a:xfrm>
          <a:prstGeom prst="rect">
            <a:avLst/>
          </a:prstGeom>
          <a:solidFill>
            <a:schemeClr val="accent3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2014-07-12T03:04:41Z</dcterms:modified>
</cp:coreProperties>
</file>