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1" y="1531119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0" y="555526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44242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2014-07-25T03:28:30Z</dcterms:modified>
</cp:coreProperties>
</file>