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87824" y="181520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87824" y="66307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27776" y="609329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2014-07-25T03:25:34Z</dcterms:modified>
</cp:coreProperties>
</file>