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87824" y="1815207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987824" y="663079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127776" y="6093296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2014-07-25T03:25:34Z</dcterms:modified>
</cp:coreProperties>
</file>