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587550"/>
            <a:ext cx="4283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23528" y="1393031"/>
            <a:ext cx="4283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817440" y="3337247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6778"/>
            <a:ext cx="7524328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106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2014-07-20T05:45:25Z</dcterms:modified>
</cp:coreProperties>
</file>