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7786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82348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7829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2014-07-12T02:58:36Z</dcterms:modified>
</cp:coreProperties>
</file>