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2463279"/>
            <a:ext cx="46440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51920" y="1311151"/>
            <a:ext cx="46440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199784" y="609329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4959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2014-07-07T17:37:03Z</dcterms:modified>
</cp:coreProperties>
</file>