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2328" y="1844824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952328" y="692696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092280" y="607355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2014-07-25T03:19:59Z</dcterms:modified>
</cp:coreProperties>
</file>