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52328" y="184482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52328" y="69269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80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2014-07-25T03:19:59Z</dcterms:modified>
</cp:coreProperties>
</file>