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23928" y="13833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10975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69147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bg1">
                    <a:lumMod val="9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107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12</cp:revision>
  <dcterms:created xsi:type="dcterms:W3CDTF">2014-04-01T16:27:38Z</dcterms:created>
  <dcterms:modified xsi:type="dcterms:W3CDTF">2014-07-20T05:50:04Z</dcterms:modified>
</cp:coreProperties>
</file>