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5894364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8146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56138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bg1">
                    <a:lumMod val="9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bg1">
                  <a:lumMod val="9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2014-07-20T06:26:58Z</dcterms:modified>
</cp:coreProperties>
</file>