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2014-07-27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19788" y="404664"/>
            <a:ext cx="3124483" cy="312448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5563741" y="342181"/>
            <a:ext cx="3247206" cy="3247206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573268" y="2002532"/>
            <a:ext cx="32472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5573268" y="1131590"/>
            <a:ext cx="32472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ctr"/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6458974" y="2578596"/>
            <a:ext cx="1475792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216"/>
            <a:ext cx="7596336" cy="857250"/>
          </a:xfrm>
        </p:spPr>
        <p:txBody>
          <a:bodyPr>
            <a:normAutofit/>
          </a:bodyPr>
          <a:lstStyle/>
          <a:p>
            <a:pPr algn="l"/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Enter Your Tittle 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51720" y="1131590"/>
            <a:ext cx="6635080" cy="3394472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Widescreen 16:9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ko-KR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107</Words>
  <Application>Microsoft Office PowerPoint</Application>
  <PresentationFormat>On-screen Show (16:9)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 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12</cp:revision>
  <dcterms:created xsi:type="dcterms:W3CDTF">2014-04-01T16:27:38Z</dcterms:created>
  <dcterms:modified xsi:type="dcterms:W3CDTF">2014-07-27T02:01:03Z</dcterms:modified>
</cp:coreProperties>
</file>