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78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24166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587EC-4A3E-4030-BABC-5E0C0236501C}" type="datetimeFigureOut">
              <a:rPr lang="ko-KR" altLang="en-US" smtClean="0"/>
              <a:t>2014-07-27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B9519-C8B1-4E82-966F-744A36AA8B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253689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587EC-4A3E-4030-BABC-5E0C0236501C}" type="datetimeFigureOut">
              <a:rPr lang="ko-KR" altLang="en-US" smtClean="0"/>
              <a:t>2014-07-27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B9519-C8B1-4E82-966F-744A36AA8B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210012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16778"/>
            <a:ext cx="9144000" cy="1052736"/>
          </a:xfrm>
        </p:spPr>
        <p:txBody>
          <a:bodyPr/>
          <a:lstStyle>
            <a:lvl1pPr>
              <a:defRPr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 Click to edit Master title style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587EC-4A3E-4030-BABC-5E0C0236501C}" type="datetimeFigureOut">
              <a:rPr lang="ko-KR" altLang="en-US" smtClean="0"/>
              <a:t>2014-07-27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B9519-C8B1-4E82-966F-744A36AA8B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94015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587EC-4A3E-4030-BABC-5E0C0236501C}" type="datetimeFigureOut">
              <a:rPr lang="ko-KR" altLang="en-US" smtClean="0"/>
              <a:t>2014-07-27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B9519-C8B1-4E82-966F-744A36AA8B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197997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587EC-4A3E-4030-BABC-5E0C0236501C}" type="datetimeFigureOut">
              <a:rPr lang="ko-KR" altLang="en-US" smtClean="0"/>
              <a:t>2014-07-27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B9519-C8B1-4E82-966F-744A36AA8B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459006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587EC-4A3E-4030-BABC-5E0C0236501C}" type="datetimeFigureOut">
              <a:rPr lang="ko-KR" altLang="en-US" smtClean="0"/>
              <a:t>2014-07-27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B9519-C8B1-4E82-966F-744A36AA8B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341408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778"/>
            <a:ext cx="9144000" cy="1052736"/>
          </a:xfrm>
        </p:spPr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587EC-4A3E-4030-BABC-5E0C0236501C}" type="datetimeFigureOut">
              <a:rPr lang="ko-KR" altLang="en-US" smtClean="0"/>
              <a:t>2014-07-27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B9519-C8B1-4E82-966F-744A36AA8B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787386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587EC-4A3E-4030-BABC-5E0C0236501C}" type="datetimeFigureOut">
              <a:rPr lang="ko-KR" altLang="en-US" smtClean="0"/>
              <a:t>2014-07-27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B9519-C8B1-4E82-966F-744A36AA8B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603713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587EC-4A3E-4030-BABC-5E0C0236501C}" type="datetimeFigureOut">
              <a:rPr lang="ko-KR" altLang="en-US" smtClean="0"/>
              <a:t>2014-07-27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B9519-C8B1-4E82-966F-744A36AA8B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467821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587EC-4A3E-4030-BABC-5E0C0236501C}" type="datetimeFigureOut">
              <a:rPr lang="ko-KR" altLang="en-US" smtClean="0"/>
              <a:t>2014-07-27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B9519-C8B1-4E82-966F-744A36AA8B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288064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16778"/>
            <a:ext cx="9144000" cy="10527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altLang="ko-KR" dirty="0" smtClean="0"/>
              <a:t> Click to edit Master title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E587EC-4A3E-4030-BABC-5E0C0236501C}" type="datetimeFigureOut">
              <a:rPr lang="ko-KR" altLang="en-US" smtClean="0"/>
              <a:t>2014-07-27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4B9519-C8B1-4E82-966F-744A36AA8B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37338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spcBef>
          <a:spcPct val="0"/>
        </a:spcBef>
        <a:buNone/>
        <a:defRPr sz="40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ree-powerpoint-templates-design.com/free-powerpoint-templates-design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/>
        </p:nvSpPr>
        <p:spPr>
          <a:xfrm>
            <a:off x="4720208" y="404664"/>
            <a:ext cx="3880048" cy="3880048"/>
          </a:xfrm>
          <a:prstGeom prst="ellipse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Oval 1"/>
          <p:cNvSpPr/>
          <p:nvPr/>
        </p:nvSpPr>
        <p:spPr>
          <a:xfrm>
            <a:off x="4644008" y="332656"/>
            <a:ext cx="4032448" cy="4032448"/>
          </a:xfrm>
          <a:prstGeom prst="ellipse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TextBox 3"/>
          <p:cNvSpPr txBox="1"/>
          <p:nvPr/>
        </p:nvSpPr>
        <p:spPr>
          <a:xfrm>
            <a:off x="4644008" y="2532958"/>
            <a:ext cx="4032448" cy="3815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INSERT </a:t>
            </a:r>
            <a:r>
              <a:rPr kumimoji="0"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THE </a:t>
            </a:r>
            <a:r>
              <a:rPr kumimoji="0" lang="en-US" altLang="ko-K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TITLE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OF</a:t>
            </a:r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kumimoji="0" lang="en-US" altLang="ko-K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YOUR PRESENTATION HERE    </a:t>
            </a:r>
            <a:endParaRPr kumimoji="0" lang="en-US" altLang="ko-KR" sz="12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4644008" y="1484784"/>
            <a:ext cx="4032448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FREE </a:t>
            </a:r>
          </a:p>
          <a:p>
            <a:pPr algn="ctr"/>
            <a:r>
              <a:rPr lang="en-US" altLang="ko-KR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PPT TEMPLATES</a:t>
            </a:r>
          </a:p>
        </p:txBody>
      </p:sp>
      <p:sp>
        <p:nvSpPr>
          <p:cNvPr id="6" name="TextBox 1"/>
          <p:cNvSpPr txBox="1">
            <a:spLocks noChangeArrowheads="1"/>
          </p:cNvSpPr>
          <p:nvPr/>
        </p:nvSpPr>
        <p:spPr bwMode="auto">
          <a:xfrm>
            <a:off x="6012160" y="3068960"/>
            <a:ext cx="1296144" cy="307777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US" altLang="ko-KR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Insert</a:t>
            </a:r>
            <a:r>
              <a:rPr lang="en-US" altLang="ko-KR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 LOGO</a:t>
            </a:r>
          </a:p>
        </p:txBody>
      </p:sp>
      <p:sp>
        <p:nvSpPr>
          <p:cNvPr id="7" name="TextBox 6">
            <a:hlinkClick r:id="rId2"/>
          </p:cNvPr>
          <p:cNvSpPr txBox="1"/>
          <p:nvPr/>
        </p:nvSpPr>
        <p:spPr>
          <a:xfrm>
            <a:off x="0" y="6525344"/>
            <a:ext cx="9144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8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ALLPPT.com _ Free PowerPoint Templates, Diagrams and Charts</a:t>
            </a:r>
            <a:endParaRPr lang="ko-KR" altLang="en-US" sz="8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12217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7664" y="16778"/>
            <a:ext cx="7596336" cy="1052736"/>
          </a:xfrm>
        </p:spPr>
        <p:txBody>
          <a:bodyPr/>
          <a:lstStyle/>
          <a:p>
            <a:r>
              <a:rPr lang="en-US" altLang="ko-KR" sz="44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Arial Unicode MS" pitchFamily="50" charset="-127"/>
              </a:rPr>
              <a:t> Enter Your Tittle</a:t>
            </a:r>
            <a:endParaRPr lang="ko-KR" altLang="en-US" sz="4400" dirty="0">
              <a:solidFill>
                <a:schemeClr val="tx1">
                  <a:lumMod val="75000"/>
                  <a:lumOff val="25000"/>
                </a:schemeClr>
              </a:solidFill>
              <a:ea typeface="Arial Unicode MS" pitchFamily="50" charset="-127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79712" y="1484784"/>
            <a:ext cx="6707088" cy="4525963"/>
          </a:xfrm>
        </p:spPr>
        <p:txBody>
          <a:bodyPr>
            <a:normAutofit fontScale="92500"/>
          </a:bodyPr>
          <a:lstStyle/>
          <a:p>
            <a:r>
              <a:rPr lang="en-US" altLang="ko-KR" sz="4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Standard 4:3</a:t>
            </a:r>
            <a:endParaRPr lang="en-US" altLang="ko-KR" sz="40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en-US" altLang="ko-KR" sz="2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 </a:t>
            </a:r>
            <a:endParaRPr lang="en-US" altLang="ko-KR" sz="2200" dirty="0" smtClean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ü"/>
            </a:pPr>
            <a:endParaRPr lang="en-US" altLang="ko-KR" sz="2200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en-US" altLang="ko-KR" sz="2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This </a:t>
            </a:r>
            <a:r>
              <a:rPr lang="en-US" altLang="ko-KR" sz="2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PowerPoint Template has clean and neutral design that can be adapted to any content and meets various market segments. With this many slides you are able to make a complete PowerPoint Presentation that best suit your needs. </a:t>
            </a:r>
            <a:endParaRPr lang="ko-KR" altLang="en-US" sz="2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17631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446</TotalTime>
  <Words>107</Words>
  <Application>Microsoft Office PowerPoint</Application>
  <PresentationFormat>On-screen Show (4:3)</PresentationFormat>
  <Paragraphs>11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PowerPoint Presentation</vt:lpstr>
      <vt:lpstr> Enter Your Tittle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Registered User</dc:creator>
  <cp:lastModifiedBy>WIN7</cp:lastModifiedBy>
  <cp:revision>15</cp:revision>
  <dcterms:created xsi:type="dcterms:W3CDTF">2014-04-01T16:35:38Z</dcterms:created>
  <dcterms:modified xsi:type="dcterms:W3CDTF">2014-07-27T02:21:35Z</dcterms:modified>
</cp:coreProperties>
</file>