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smtClean="0"/>
              <a:t>Click to edit Master subtitle style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2AEBA-ED7A-410F-B0FB-BA05890DA706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BA89-3E7B-4DF9-B909-2E7A87ABFF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44546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2AEBA-ED7A-410F-B0FB-BA05890DA706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BA89-3E7B-4DF9-B909-2E7A87ABFF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69983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2AEBA-ED7A-410F-B0FB-BA05890DA706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BA89-3E7B-4DF9-B909-2E7A87ABFF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40151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2AEBA-ED7A-410F-B0FB-BA05890DA706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BA89-3E7B-4DF9-B909-2E7A87ABFF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123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2AEBA-ED7A-410F-B0FB-BA05890DA706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BA89-3E7B-4DF9-B909-2E7A87ABFF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90112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2AEBA-ED7A-410F-B0FB-BA05890DA706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BA89-3E7B-4DF9-B909-2E7A87ABFF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68364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2AEBA-ED7A-410F-B0FB-BA05890DA706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BA89-3E7B-4DF9-B909-2E7A87ABFF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64363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2AEBA-ED7A-410F-B0FB-BA05890DA706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BA89-3E7B-4DF9-B909-2E7A87ABFF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5901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2AEBA-ED7A-410F-B0FB-BA05890DA706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BA89-3E7B-4DF9-B909-2E7A87ABFF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75386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2AEBA-ED7A-410F-B0FB-BA05890DA706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BA89-3E7B-4DF9-B909-2E7A87ABFF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09839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2AEBA-ED7A-410F-B0FB-BA05890DA706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BA89-3E7B-4DF9-B909-2E7A87ABFF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115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2AEBA-ED7A-410F-B0FB-BA05890DA706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ABA89-3E7B-4DF9-B909-2E7A87ABFF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2349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3822885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2670757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Custom Design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14</cp:revision>
  <dcterms:created xsi:type="dcterms:W3CDTF">2014-04-01T16:35:38Z</dcterms:created>
  <dcterms:modified xsi:type="dcterms:W3CDTF">2014-07-16T21:53:48Z</dcterms:modified>
</cp:coreProperties>
</file>