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62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3645024"/>
            <a:ext cx="403244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2607295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452320" y="6145559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13</cp:revision>
  <dcterms:created xsi:type="dcterms:W3CDTF">2014-04-01T16:35:38Z</dcterms:created>
  <dcterms:modified xsi:type="dcterms:W3CDTF">2014-06-26T07:41:19Z</dcterms:modified>
</cp:coreProperties>
</file>