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645024"/>
            <a:ext cx="403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2607295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614555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2014-06-26T07:41:19Z</dcterms:modified>
</cp:coreProperties>
</file>