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85" y="3296121"/>
            <a:ext cx="4283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27984" y="2320528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15807" y="26749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119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2014-06-02T05:34:47Z</dcterms:modified>
</cp:coreProperties>
</file>