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502663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843558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105</Words>
  <Application>Microsoft Office PowerPoint</Application>
  <PresentationFormat>On-screen Show (16:9)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2014-06-04T08:22:47Z</dcterms:modified>
</cp:coreProperties>
</file>